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9" r:id="rId3"/>
    <p:sldId id="268" r:id="rId4"/>
    <p:sldId id="266" r:id="rId5"/>
    <p:sldId id="267" r:id="rId6"/>
    <p:sldId id="270" r:id="rId7"/>
    <p:sldId id="27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086"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CF4DB70-E2F5-4B17-BB9F-DC269229602D}" type="datetimeFigureOut">
              <a:rPr lang="en-US" smtClean="0"/>
              <a:t>7/29/2016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79BA5-0C8D-42DF-AA4D-C5EEA62B3D1D}" type="slidenum">
              <a:rPr lang="en-US" smtClean="0"/>
              <a:t>‹#›</a:t>
            </a:fld>
            <a:endParaRPr lang="en-US"/>
          </a:p>
        </p:txBody>
      </p:sp>
    </p:spTree>
    <p:extLst>
      <p:ext uri="{BB962C8B-B14F-4D97-AF65-F5344CB8AC3E}">
        <p14:creationId xmlns:p14="http://schemas.microsoft.com/office/powerpoint/2010/main" val="1602723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CF4DB70-E2F5-4B17-BB9F-DC269229602D}" type="datetimeFigureOut">
              <a:rPr lang="en-US" smtClean="0"/>
              <a:t>7/29/2016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79BA5-0C8D-42DF-AA4D-C5EEA62B3D1D}" type="slidenum">
              <a:rPr lang="en-US" smtClean="0"/>
              <a:t>‹#›</a:t>
            </a:fld>
            <a:endParaRPr lang="en-US"/>
          </a:p>
        </p:txBody>
      </p:sp>
    </p:spTree>
    <p:extLst>
      <p:ext uri="{BB962C8B-B14F-4D97-AF65-F5344CB8AC3E}">
        <p14:creationId xmlns:p14="http://schemas.microsoft.com/office/powerpoint/2010/main" val="2538670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CF4DB70-E2F5-4B17-BB9F-DC269229602D}" type="datetimeFigureOut">
              <a:rPr lang="en-US" smtClean="0"/>
              <a:t>7/29/2016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79BA5-0C8D-42DF-AA4D-C5EEA62B3D1D}" type="slidenum">
              <a:rPr lang="en-US" smtClean="0"/>
              <a:t>‹#›</a:t>
            </a:fld>
            <a:endParaRPr lang="en-US"/>
          </a:p>
        </p:txBody>
      </p:sp>
    </p:spTree>
    <p:extLst>
      <p:ext uri="{BB962C8B-B14F-4D97-AF65-F5344CB8AC3E}">
        <p14:creationId xmlns:p14="http://schemas.microsoft.com/office/powerpoint/2010/main" val="572487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CF4DB70-E2F5-4B17-BB9F-DC269229602D}" type="datetimeFigureOut">
              <a:rPr lang="en-US" smtClean="0"/>
              <a:t>7/29/2016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79BA5-0C8D-42DF-AA4D-C5EEA62B3D1D}" type="slidenum">
              <a:rPr lang="en-US" smtClean="0"/>
              <a:t>‹#›</a:t>
            </a:fld>
            <a:endParaRPr lang="en-US"/>
          </a:p>
        </p:txBody>
      </p:sp>
    </p:spTree>
    <p:extLst>
      <p:ext uri="{BB962C8B-B14F-4D97-AF65-F5344CB8AC3E}">
        <p14:creationId xmlns:p14="http://schemas.microsoft.com/office/powerpoint/2010/main" val="1783959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CF4DB70-E2F5-4B17-BB9F-DC269229602D}" type="datetimeFigureOut">
              <a:rPr lang="en-US" smtClean="0"/>
              <a:t>7/29/2016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179BA5-0C8D-42DF-AA4D-C5EEA62B3D1D}" type="slidenum">
              <a:rPr lang="en-US" smtClean="0"/>
              <a:t>‹#›</a:t>
            </a:fld>
            <a:endParaRPr lang="en-US"/>
          </a:p>
        </p:txBody>
      </p:sp>
    </p:spTree>
    <p:extLst>
      <p:ext uri="{BB962C8B-B14F-4D97-AF65-F5344CB8AC3E}">
        <p14:creationId xmlns:p14="http://schemas.microsoft.com/office/powerpoint/2010/main" val="16625686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CF4DB70-E2F5-4B17-BB9F-DC269229602D}" type="datetimeFigureOut">
              <a:rPr lang="en-US" smtClean="0"/>
              <a:t>7/29/2016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179BA5-0C8D-42DF-AA4D-C5EEA62B3D1D}" type="slidenum">
              <a:rPr lang="en-US" smtClean="0"/>
              <a:t>‹#›</a:t>
            </a:fld>
            <a:endParaRPr lang="en-US"/>
          </a:p>
        </p:txBody>
      </p:sp>
    </p:spTree>
    <p:extLst>
      <p:ext uri="{BB962C8B-B14F-4D97-AF65-F5344CB8AC3E}">
        <p14:creationId xmlns:p14="http://schemas.microsoft.com/office/powerpoint/2010/main" val="30565906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CF4DB70-E2F5-4B17-BB9F-DC269229602D}" type="datetimeFigureOut">
              <a:rPr lang="en-US" smtClean="0"/>
              <a:t>7/29/2016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179BA5-0C8D-42DF-AA4D-C5EEA62B3D1D}" type="slidenum">
              <a:rPr lang="en-US" smtClean="0"/>
              <a:t>‹#›</a:t>
            </a:fld>
            <a:endParaRPr lang="en-US"/>
          </a:p>
        </p:txBody>
      </p:sp>
    </p:spTree>
    <p:extLst>
      <p:ext uri="{BB962C8B-B14F-4D97-AF65-F5344CB8AC3E}">
        <p14:creationId xmlns:p14="http://schemas.microsoft.com/office/powerpoint/2010/main" val="3267589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CF4DB70-E2F5-4B17-BB9F-DC269229602D}" type="datetimeFigureOut">
              <a:rPr lang="en-US" smtClean="0"/>
              <a:t>7/29/2016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179BA5-0C8D-42DF-AA4D-C5EEA62B3D1D}" type="slidenum">
              <a:rPr lang="en-US" smtClean="0"/>
              <a:t>‹#›</a:t>
            </a:fld>
            <a:endParaRPr lang="en-US"/>
          </a:p>
        </p:txBody>
      </p:sp>
    </p:spTree>
    <p:extLst>
      <p:ext uri="{BB962C8B-B14F-4D97-AF65-F5344CB8AC3E}">
        <p14:creationId xmlns:p14="http://schemas.microsoft.com/office/powerpoint/2010/main" val="1587654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F4DB70-E2F5-4B17-BB9F-DC269229602D}" type="datetimeFigureOut">
              <a:rPr lang="en-US" smtClean="0"/>
              <a:t>7/29/2016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179BA5-0C8D-42DF-AA4D-C5EEA62B3D1D}" type="slidenum">
              <a:rPr lang="en-US" smtClean="0"/>
              <a:t>‹#›</a:t>
            </a:fld>
            <a:endParaRPr lang="en-US"/>
          </a:p>
        </p:txBody>
      </p:sp>
    </p:spTree>
    <p:extLst>
      <p:ext uri="{BB962C8B-B14F-4D97-AF65-F5344CB8AC3E}">
        <p14:creationId xmlns:p14="http://schemas.microsoft.com/office/powerpoint/2010/main" val="3919091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CF4DB70-E2F5-4B17-BB9F-DC269229602D}" type="datetimeFigureOut">
              <a:rPr lang="en-US" smtClean="0"/>
              <a:t>7/29/2016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179BA5-0C8D-42DF-AA4D-C5EEA62B3D1D}" type="slidenum">
              <a:rPr lang="en-US" smtClean="0"/>
              <a:t>‹#›</a:t>
            </a:fld>
            <a:endParaRPr lang="en-US"/>
          </a:p>
        </p:txBody>
      </p:sp>
    </p:spTree>
    <p:extLst>
      <p:ext uri="{BB962C8B-B14F-4D97-AF65-F5344CB8AC3E}">
        <p14:creationId xmlns:p14="http://schemas.microsoft.com/office/powerpoint/2010/main" val="1275292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CF4DB70-E2F5-4B17-BB9F-DC269229602D}" type="datetimeFigureOut">
              <a:rPr lang="en-US" smtClean="0"/>
              <a:t>7/29/2016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179BA5-0C8D-42DF-AA4D-C5EEA62B3D1D}" type="slidenum">
              <a:rPr lang="en-US" smtClean="0"/>
              <a:t>‹#›</a:t>
            </a:fld>
            <a:endParaRPr lang="en-US"/>
          </a:p>
        </p:txBody>
      </p:sp>
    </p:spTree>
    <p:extLst>
      <p:ext uri="{BB962C8B-B14F-4D97-AF65-F5344CB8AC3E}">
        <p14:creationId xmlns:p14="http://schemas.microsoft.com/office/powerpoint/2010/main" val="42426278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F4DB70-E2F5-4B17-BB9F-DC269229602D}" type="datetimeFigureOut">
              <a:rPr lang="en-US" smtClean="0"/>
              <a:t>7/29/2016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179BA5-0C8D-42DF-AA4D-C5EEA62B3D1D}" type="slidenum">
              <a:rPr lang="en-US" smtClean="0"/>
              <a:t>‹#›</a:t>
            </a:fld>
            <a:endParaRPr lang="en-US"/>
          </a:p>
        </p:txBody>
      </p:sp>
    </p:spTree>
    <p:extLst>
      <p:ext uri="{BB962C8B-B14F-4D97-AF65-F5344CB8AC3E}">
        <p14:creationId xmlns:p14="http://schemas.microsoft.com/office/powerpoint/2010/main" val="114956006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EVACUATION WORKSHOP</a:t>
            </a:r>
          </a:p>
        </p:txBody>
      </p:sp>
      <p:sp>
        <p:nvSpPr>
          <p:cNvPr id="3" name="Subtitle 2"/>
          <p:cNvSpPr>
            <a:spLocks noGrp="1"/>
          </p:cNvSpPr>
          <p:nvPr>
            <p:ph type="subTitle" idx="1"/>
          </p:nvPr>
        </p:nvSpPr>
        <p:spPr>
          <a:xfrm>
            <a:off x="1295400" y="3810000"/>
            <a:ext cx="6400800" cy="1752600"/>
          </a:xfrm>
        </p:spPr>
        <p:txBody>
          <a:bodyPr>
            <a:normAutofit fontScale="92500"/>
          </a:bodyPr>
          <a:lstStyle/>
          <a:p>
            <a:r>
              <a:rPr lang="en-US" dirty="0">
                <a:solidFill>
                  <a:schemeClr val="tx1"/>
                </a:solidFill>
              </a:rPr>
              <a:t>Helpful information to assist you in school bus evacuations</a:t>
            </a:r>
          </a:p>
          <a:p>
            <a:r>
              <a:rPr lang="en-US" dirty="0">
                <a:solidFill>
                  <a:srgbClr val="7030A0"/>
                </a:solidFill>
              </a:rPr>
              <a:t>Marge McGill- Johnston County Schools</a:t>
            </a:r>
          </a:p>
        </p:txBody>
      </p:sp>
    </p:spTree>
    <p:extLst>
      <p:ext uri="{BB962C8B-B14F-4D97-AF65-F5344CB8AC3E}">
        <p14:creationId xmlns:p14="http://schemas.microsoft.com/office/powerpoint/2010/main" val="3148742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Emergency Exits</a:t>
            </a:r>
          </a:p>
        </p:txBody>
      </p:sp>
      <p:sp>
        <p:nvSpPr>
          <p:cNvPr id="3" name="Content Placeholder 2"/>
          <p:cNvSpPr>
            <a:spLocks noGrp="1"/>
          </p:cNvSpPr>
          <p:nvPr>
            <p:ph idx="1"/>
          </p:nvPr>
        </p:nvSpPr>
        <p:spPr/>
        <p:txBody>
          <a:bodyPr/>
          <a:lstStyle/>
          <a:p>
            <a:r>
              <a:rPr lang="en-US" dirty="0"/>
              <a:t>Front Entry Door</a:t>
            </a:r>
          </a:p>
          <a:p>
            <a:r>
              <a:rPr lang="en-US" dirty="0"/>
              <a:t>Emergency Side Windows</a:t>
            </a:r>
          </a:p>
          <a:p>
            <a:r>
              <a:rPr lang="en-US" dirty="0"/>
              <a:t>Rear Emergency Door</a:t>
            </a:r>
          </a:p>
          <a:p>
            <a:r>
              <a:rPr lang="en-US" dirty="0"/>
              <a:t>Side Emergency Door ( if equipped)</a:t>
            </a:r>
          </a:p>
          <a:p>
            <a:r>
              <a:rPr lang="en-US" dirty="0"/>
              <a:t>Two Roof Escape Hatches</a:t>
            </a:r>
          </a:p>
          <a:p>
            <a:r>
              <a:rPr lang="en-US" dirty="0"/>
              <a:t>Lift ( if equipped)</a:t>
            </a:r>
          </a:p>
          <a:p>
            <a:pPr marL="0" indent="0">
              <a:buNone/>
            </a:pPr>
            <a:endParaRPr lang="en-US" dirty="0"/>
          </a:p>
        </p:txBody>
      </p:sp>
    </p:spTree>
    <p:custDataLst>
      <p:tags r:id="rId1"/>
    </p:custDataLst>
    <p:extLst>
      <p:ext uri="{BB962C8B-B14F-4D97-AF65-F5344CB8AC3E}">
        <p14:creationId xmlns:p14="http://schemas.microsoft.com/office/powerpoint/2010/main" val="280332526"/>
      </p:ext>
    </p:extLst>
  </p:cSld>
  <p:clrMapOvr>
    <a:masterClrMapping/>
  </p:clrMapOvr>
  <mc:AlternateContent xmlns:mc="http://schemas.openxmlformats.org/markup-compatibility/2006" xmlns:p14="http://schemas.microsoft.com/office/powerpoint/2010/main">
    <mc:Choice Requires="p14">
      <p:transition spd="slow" p14:dur="2000" advTm="26846"/>
    </mc:Choice>
    <mc:Fallback xmlns="">
      <p:transition spd="slow" advTm="2684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Effect transition="in" filter="fade">
                                      <p:cBhvr>
                                        <p:cTn id="35" dur="1000"/>
                                        <p:tgtEl>
                                          <p:spTgt spid="3">
                                            <p:txEl>
                                              <p:pRg st="4" end="4"/>
                                            </p:txEl>
                                          </p:spTgt>
                                        </p:tgtEl>
                                      </p:cBhvr>
                                    </p:animEffect>
                                    <p:anim calcmode="lin" valueType="num">
                                      <p:cBhvr>
                                        <p:cTn id="36"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5" end="5"/>
                                            </p:txEl>
                                          </p:spTgt>
                                        </p:tgtEl>
                                        <p:attrNameLst>
                                          <p:attrName>style.visibility</p:attrName>
                                        </p:attrNameLst>
                                      </p:cBhvr>
                                      <p:to>
                                        <p:strVal val="visible"/>
                                      </p:to>
                                    </p:set>
                                    <p:animEffect transition="in" filter="fade">
                                      <p:cBhvr>
                                        <p:cTn id="42" dur="1000"/>
                                        <p:tgtEl>
                                          <p:spTgt spid="3">
                                            <p:txEl>
                                              <p:pRg st="5" end="5"/>
                                            </p:txEl>
                                          </p:spTgt>
                                        </p:tgtEl>
                                      </p:cBhvr>
                                    </p:animEffect>
                                    <p:anim calcmode="lin" valueType="num">
                                      <p:cBhvr>
                                        <p:cTn id="4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REMEMBER</a:t>
            </a:r>
          </a:p>
        </p:txBody>
      </p:sp>
      <p:sp>
        <p:nvSpPr>
          <p:cNvPr id="3" name="Content Placeholder 2"/>
          <p:cNvSpPr>
            <a:spLocks noGrp="1"/>
          </p:cNvSpPr>
          <p:nvPr>
            <p:ph idx="1"/>
          </p:nvPr>
        </p:nvSpPr>
        <p:spPr/>
        <p:txBody>
          <a:bodyPr>
            <a:normAutofit/>
          </a:bodyPr>
          <a:lstStyle/>
          <a:p>
            <a:r>
              <a:rPr lang="en-US" dirty="0"/>
              <a:t>There are times where you and the students are safer INSIDE the bus than outside.</a:t>
            </a:r>
          </a:p>
          <a:p>
            <a:r>
              <a:rPr lang="en-US" dirty="0"/>
              <a:t>It is part of your job duty and responsibility that all students know how and when to evacuate and are familiar with all exits and when to use them.</a:t>
            </a:r>
          </a:p>
          <a:p>
            <a:r>
              <a:rPr lang="en-US" dirty="0"/>
              <a:t>REMAIN CALM, accidents can be scary, violent, and sudden. </a:t>
            </a:r>
          </a:p>
          <a:p>
            <a:endParaRPr lang="en-US" dirty="0"/>
          </a:p>
          <a:p>
            <a:endParaRPr lang="en-US" dirty="0"/>
          </a:p>
        </p:txBody>
      </p:sp>
    </p:spTree>
    <p:extLst>
      <p:ext uri="{BB962C8B-B14F-4D97-AF65-F5344CB8AC3E}">
        <p14:creationId xmlns:p14="http://schemas.microsoft.com/office/powerpoint/2010/main" val="3715332003"/>
      </p:ext>
    </p:extLst>
  </p:cSld>
  <p:clrMapOvr>
    <a:masterClrMapping/>
  </p:clrMapOvr>
  <mc:AlternateContent xmlns:mc="http://schemas.openxmlformats.org/markup-compatibility/2006" xmlns:p14="http://schemas.microsoft.com/office/powerpoint/2010/main">
    <mc:Choice Requires="p14">
      <p:transition spd="slow" p14:dur="2000" advTm="14429"/>
    </mc:Choice>
    <mc:Fallback xmlns="">
      <p:transition spd="slow" advTm="1442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WHEN SHOULD YOU EVACUATE?</a:t>
            </a:r>
          </a:p>
        </p:txBody>
      </p:sp>
      <p:sp>
        <p:nvSpPr>
          <p:cNvPr id="3" name="Content Placeholder 2"/>
          <p:cNvSpPr>
            <a:spLocks noGrp="1"/>
          </p:cNvSpPr>
          <p:nvPr>
            <p:ph idx="1"/>
          </p:nvPr>
        </p:nvSpPr>
        <p:spPr/>
        <p:txBody>
          <a:bodyPr>
            <a:normAutofit/>
          </a:bodyPr>
          <a:lstStyle/>
          <a:p>
            <a:r>
              <a:rPr lang="en-US" dirty="0"/>
              <a:t>Smoke or fire</a:t>
            </a:r>
          </a:p>
          <a:p>
            <a:r>
              <a:rPr lang="en-US" dirty="0"/>
              <a:t>Bus is in deep water</a:t>
            </a:r>
          </a:p>
          <a:p>
            <a:r>
              <a:rPr lang="en-US" dirty="0"/>
              <a:t>Bus is disabled and  may be struck by a vehicle same size or larger</a:t>
            </a:r>
          </a:p>
          <a:p>
            <a:r>
              <a:rPr lang="en-US" dirty="0"/>
              <a:t>Bus is stuck or disabled on a railroad crossing</a:t>
            </a:r>
          </a:p>
          <a:p>
            <a:r>
              <a:rPr lang="en-US" dirty="0"/>
              <a:t>Weapon on Bus and threat to students</a:t>
            </a:r>
          </a:p>
          <a:p>
            <a:r>
              <a:rPr lang="en-US" dirty="0"/>
              <a:t>Tornado Warning</a:t>
            </a:r>
          </a:p>
        </p:txBody>
      </p:sp>
    </p:spTree>
    <p:custDataLst>
      <p:tags r:id="rId1"/>
    </p:custDataLst>
    <p:extLst>
      <p:ext uri="{BB962C8B-B14F-4D97-AF65-F5344CB8AC3E}">
        <p14:creationId xmlns:p14="http://schemas.microsoft.com/office/powerpoint/2010/main" val="167392544"/>
      </p:ext>
    </p:extLst>
  </p:cSld>
  <p:clrMapOvr>
    <a:masterClrMapping/>
  </p:clrMapOvr>
  <mc:AlternateContent xmlns:mc="http://schemas.openxmlformats.org/markup-compatibility/2006" xmlns:p14="http://schemas.microsoft.com/office/powerpoint/2010/main">
    <mc:Choice Requires="p14">
      <p:transition spd="slow" p14:dur="2000" advTm="29755"/>
    </mc:Choice>
    <mc:Fallback xmlns="">
      <p:transition spd="slow" advTm="2975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Before you commit to Evacuation</a:t>
            </a:r>
          </a:p>
        </p:txBody>
      </p:sp>
      <p:sp>
        <p:nvSpPr>
          <p:cNvPr id="3" name="Content Placeholder 2"/>
          <p:cNvSpPr>
            <a:spLocks noGrp="1"/>
          </p:cNvSpPr>
          <p:nvPr>
            <p:ph idx="1"/>
          </p:nvPr>
        </p:nvSpPr>
        <p:spPr/>
        <p:txBody>
          <a:bodyPr>
            <a:normAutofit/>
          </a:bodyPr>
          <a:lstStyle/>
          <a:p>
            <a:r>
              <a:rPr lang="en-US" dirty="0"/>
              <a:t>Is there a safe location for passengers/students to wait?</a:t>
            </a:r>
          </a:p>
          <a:p>
            <a:r>
              <a:rPr lang="en-US" dirty="0"/>
              <a:t>Are there any power lines down around the bus?</a:t>
            </a:r>
          </a:p>
          <a:p>
            <a:r>
              <a:rPr lang="en-US" dirty="0"/>
              <a:t>Is there diesel or gasoline flowing or spilled?</a:t>
            </a:r>
          </a:p>
          <a:p>
            <a:r>
              <a:rPr lang="en-US" dirty="0"/>
              <a:t>Can Bus be moved safely to a better location?</a:t>
            </a:r>
          </a:p>
          <a:p>
            <a:r>
              <a:rPr lang="en-US" dirty="0"/>
              <a:t>What exits are accessible to use to safely move students away from bus.</a:t>
            </a:r>
          </a:p>
          <a:p>
            <a:pPr marL="0" indent="0">
              <a:buNone/>
            </a:pPr>
            <a:endParaRPr lang="en-US" dirty="0"/>
          </a:p>
          <a:p>
            <a:pPr marL="0" indent="0">
              <a:buNone/>
            </a:pPr>
            <a:endParaRPr lang="en-US" dirty="0"/>
          </a:p>
        </p:txBody>
      </p:sp>
    </p:spTree>
    <p:custDataLst>
      <p:tags r:id="rId1"/>
    </p:custDataLst>
    <p:extLst>
      <p:ext uri="{BB962C8B-B14F-4D97-AF65-F5344CB8AC3E}">
        <p14:creationId xmlns:p14="http://schemas.microsoft.com/office/powerpoint/2010/main" val="4176554389"/>
      </p:ext>
    </p:extLst>
  </p:cSld>
  <p:clrMapOvr>
    <a:masterClrMapping/>
  </p:clrMapOvr>
  <mc:AlternateContent xmlns:mc="http://schemas.openxmlformats.org/markup-compatibility/2006" xmlns:p14="http://schemas.microsoft.com/office/powerpoint/2010/main">
    <mc:Choice Requires="p14">
      <p:transition spd="slow" p14:dur="2000" advTm="28043"/>
    </mc:Choice>
    <mc:Fallback xmlns="">
      <p:transition spd="slow" advTm="2804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“HELPERS”</a:t>
            </a:r>
          </a:p>
        </p:txBody>
      </p:sp>
      <p:sp>
        <p:nvSpPr>
          <p:cNvPr id="3" name="Content Placeholder 2"/>
          <p:cNvSpPr>
            <a:spLocks noGrp="1"/>
          </p:cNvSpPr>
          <p:nvPr>
            <p:ph idx="1"/>
          </p:nvPr>
        </p:nvSpPr>
        <p:spPr/>
        <p:txBody>
          <a:bodyPr>
            <a:normAutofit fontScale="70000" lnSpcReduction="20000"/>
          </a:bodyPr>
          <a:lstStyle/>
          <a:p>
            <a:r>
              <a:rPr lang="en-US" dirty="0"/>
              <a:t>Have your “student helpers” designated, trained and prepared BEFORE your emergency.</a:t>
            </a:r>
          </a:p>
          <a:p>
            <a:r>
              <a:rPr lang="en-US" dirty="0"/>
              <a:t>Look for safe areas while you drive your route that you could possibly use. Examples of locations would be nearby schools, fire stations, rescue buildings and church lots. These locations usually offer sufficient temporary parking and possibly a place where you could offload your passengers where they would be safe ( possible tornado scenario)</a:t>
            </a:r>
          </a:p>
          <a:p>
            <a:r>
              <a:rPr lang="en-US" dirty="0"/>
              <a:t>Know your students and their level of assistance to you.</a:t>
            </a:r>
          </a:p>
          <a:p>
            <a:r>
              <a:rPr lang="en-US" dirty="0"/>
              <a:t>Know your EC Students and their ability to understand and follow your directions. Make it a point to know whether they have a trigger, (out of the ordinary noises, touch, a sibling they may be concerned about) Reassure students and reinforce bus safety and evacuation procedures.</a:t>
            </a:r>
          </a:p>
          <a:p>
            <a:endParaRPr lang="en-US" dirty="0"/>
          </a:p>
        </p:txBody>
      </p:sp>
    </p:spTree>
    <p:extLst>
      <p:ext uri="{BB962C8B-B14F-4D97-AF65-F5344CB8AC3E}">
        <p14:creationId xmlns:p14="http://schemas.microsoft.com/office/powerpoint/2010/main" val="82008153"/>
      </p:ext>
    </p:extLst>
  </p:cSld>
  <p:clrMapOvr>
    <a:masterClrMapping/>
  </p:clrMapOvr>
  <mc:AlternateContent xmlns:mc="http://schemas.openxmlformats.org/markup-compatibility/2006" xmlns:p14="http://schemas.microsoft.com/office/powerpoint/2010/main">
    <mc:Choice Requires="p14">
      <p:transition spd="slow" p14:dur="2000" advTm="45972"/>
    </mc:Choice>
    <mc:Fallback xmlns="">
      <p:transition spd="slow" advTm="45972"/>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margerymcgill\Desktop\dogs on bu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3968"/>
            <a:ext cx="8686800" cy="6832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79520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IMING" val="|3.8|2.8|3.5|3|4.1|4.4"/>
</p:tagLst>
</file>

<file path=ppt/tags/tag2.xml><?xml version="1.0" encoding="utf-8"?>
<p:tagLst xmlns:a="http://schemas.openxmlformats.org/drawingml/2006/main" xmlns:r="http://schemas.openxmlformats.org/officeDocument/2006/relationships" xmlns:p="http://schemas.openxmlformats.org/presentationml/2006/main">
  <p:tag name="TIMING" val="|11.2|1.9|1.9|3.1|2.7|2.6"/>
</p:tagLst>
</file>

<file path=ppt/tags/tag3.xml><?xml version="1.0" encoding="utf-8"?>
<p:tagLst xmlns:a="http://schemas.openxmlformats.org/drawingml/2006/main" xmlns:r="http://schemas.openxmlformats.org/officeDocument/2006/relationships" xmlns:p="http://schemas.openxmlformats.org/presentationml/2006/main">
  <p:tag name="TIMING" val="|5.3|3.7|3.7|6.1|4.5"/>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TotalTime>
  <Words>347</Words>
  <Application>Microsoft Office PowerPoint</Application>
  <PresentationFormat>On-screen Show (4:3)</PresentationFormat>
  <Paragraphs>32</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Calibri</vt:lpstr>
      <vt:lpstr>Office Theme</vt:lpstr>
      <vt:lpstr>EVACUATION WORKSHOP</vt:lpstr>
      <vt:lpstr>Emergency Exits</vt:lpstr>
      <vt:lpstr>REMEMBER</vt:lpstr>
      <vt:lpstr>WHEN SHOULD YOU EVACUATE?</vt:lpstr>
      <vt:lpstr>Before you commit to Evacuation</vt:lpstr>
      <vt:lpstr>“HELPERS”</vt:lpstr>
      <vt:lpstr>PowerPoint Presentation</vt:lpstr>
    </vt:vector>
  </TitlesOfParts>
  <Company>Johnston County Schools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Margery McGill</dc:creator>
  <cp:lastModifiedBy>Bob Peters</cp:lastModifiedBy>
  <cp:revision>11</cp:revision>
  <dcterms:created xsi:type="dcterms:W3CDTF">2016-06-15T13:57:36Z</dcterms:created>
  <dcterms:modified xsi:type="dcterms:W3CDTF">2016-07-29T12:16:23Z</dcterms:modified>
</cp:coreProperties>
</file>